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notesMasterIdLst>
    <p:notesMasterId r:id="rId5"/>
  </p:notesMasterIdLst>
  <p:handoutMasterIdLst>
    <p:handoutMasterId r:id="rId6"/>
  </p:handoutMasterIdLst>
  <p:sldIdLst>
    <p:sldId id="256" r:id="rId2"/>
    <p:sldId id="343" r:id="rId3"/>
    <p:sldId id="344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1"/>
    <p:restoredTop sz="88498"/>
  </p:normalViewPr>
  <p:slideViewPr>
    <p:cSldViewPr snapToGrid="0" snapToObjects="1">
      <p:cViewPr varScale="1">
        <p:scale>
          <a:sx n="97" d="100"/>
          <a:sy n="97" d="100"/>
        </p:scale>
        <p:origin x="19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10/8/20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10/8/20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8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/>
              <a:t>23/08/2017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23/08/2017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23/08/2017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  <a:defRPr sz="2400">
                <a:solidFill>
                  <a:srgbClr val="46424D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defRPr sz="2000">
                <a:solidFill>
                  <a:srgbClr val="46424D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46424D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46424D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4642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/>
              <a:t>08/10/2020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dirty="0"/>
              <a:t>23/08/2017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dirty="0"/>
              <a:t>23/08/2017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dirty="0"/>
              <a:t>23/08/2017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8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23/08/2017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8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23/08/2017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8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23/08/2017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23/08/2017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9323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419226"/>
            <a:ext cx="7305805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Lecture 8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23/08/2017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med">
    <p:wipe dir="r"/>
  </p:transition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u="none" kern="1200">
          <a:solidFill>
            <a:srgbClr val="46424D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luralsight.com/courses/javascript-getting-started" TargetMode="External"/><Relationship Id="rId3" Type="http://schemas.openxmlformats.org/officeDocument/2006/relationships/hyperlink" Target="https://www.codingame.com/playgrounds/6181/javascript-arrays---tips-tricks-and-examples" TargetMode="External"/><Relationship Id="rId7" Type="http://schemas.openxmlformats.org/officeDocument/2006/relationships/hyperlink" Target="https://medium.com/jsninja/normal-function-vs-arrow-function-in-javascript-9a07e63420c5" TargetMode="External"/><Relationship Id="rId2" Type="http://schemas.openxmlformats.org/officeDocument/2006/relationships/hyperlink" Target="https://developer.mozilla.org/it/docs/Web/JavaScript/Reference/Global_Objects/Promi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dium.com/javascript-in-plain-english/async-await-javascript-5038668ec6eb" TargetMode="External"/><Relationship Id="rId5" Type="http://schemas.openxmlformats.org/officeDocument/2006/relationships/hyperlink" Target="http://callbackhell.com/" TargetMode="External"/><Relationship Id="rId4" Type="http://schemas.openxmlformats.org/officeDocument/2006/relationships/hyperlink" Target="https://medium.com/better-programming/understanding-promises-in-javascript-13d99df067c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jonasbandi.net/hosting-multiple-react-applications-on-the-same-document-c887df1a1fcd" TargetMode="External"/><Relationship Id="rId7" Type="http://schemas.openxmlformats.org/officeDocument/2006/relationships/hyperlink" Target="https://www.pluralsight.com/courses/react-js-getting-started" TargetMode="External"/><Relationship Id="rId2" Type="http://schemas.openxmlformats.org/officeDocument/2006/relationships/hyperlink" Target="https://medium.com/@cgcrutch18/stateful-vs-stateless-react-components-13f647f7fc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facebook/create-react-app" TargetMode="External"/><Relationship Id="rId5" Type="http://schemas.openxmlformats.org/officeDocument/2006/relationships/hyperlink" Target="https://reactpatterns.com/" TargetMode="External"/><Relationship Id="rId4" Type="http://schemas.openxmlformats.org/officeDocument/2006/relationships/hyperlink" Target="https://reactjs.org/tutorial/tutorial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79368" y="2130425"/>
            <a:ext cx="8307432" cy="1470025"/>
          </a:xfrm>
        </p:spPr>
        <p:txBody>
          <a:bodyPr/>
          <a:lstStyle/>
          <a:p>
            <a:pPr algn="ctr" eaLnBrk="1" hangingPunct="1"/>
            <a:r>
              <a:rPr lang="en-US" dirty="0"/>
              <a:t>Advanced Web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3670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Than Quang Minh</a:t>
            </a: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err="1">
                <a:ea typeface="+mn-ea"/>
                <a:cs typeface="+mn-cs"/>
              </a:rPr>
              <a:t>thanqminh.com</a:t>
            </a:r>
            <a:endParaRPr lang="en-US" dirty="0"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Course URL: /courses/</a:t>
            </a:r>
            <a:r>
              <a:rPr lang="en-US" dirty="0" err="1">
                <a:ea typeface="+mn-ea"/>
                <a:cs typeface="+mn-cs"/>
              </a:rPr>
              <a:t>avd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topics: Advanced JS &amp; React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297" y="1600200"/>
            <a:ext cx="8600660" cy="4525963"/>
          </a:xfrm>
        </p:spPr>
        <p:txBody>
          <a:bodyPr/>
          <a:lstStyle/>
          <a:p>
            <a:r>
              <a:rPr lang="en-US" sz="2000" dirty="0"/>
              <a:t>Advanced JS: Learning the core concepts of JS. Dealing with promises and proper async programming. </a:t>
            </a:r>
          </a:p>
          <a:p>
            <a:pPr marL="0" indent="0">
              <a:buNone/>
            </a:pPr>
            <a:r>
              <a:rPr lang="en-US" sz="1600" dirty="0">
                <a:hlinkClick r:id="rId2"/>
              </a:rPr>
              <a:t>https://developer.mozilla.org/it/docs/Web/JavaScript/Reference/Global_Objects/Promise</a:t>
            </a:r>
            <a:endParaRPr lang="en-US" sz="1600" dirty="0"/>
          </a:p>
          <a:p>
            <a:pPr marL="0" indent="0">
              <a:buNone/>
            </a:pPr>
            <a:r>
              <a:rPr lang="en-US" sz="1600" dirty="0">
                <a:hlinkClick r:id="rId3"/>
              </a:rPr>
              <a:t>https://www.codingame.com/playgrounds/6181/javascript-arrays---tips-tricks-and-examples</a:t>
            </a:r>
            <a:endParaRPr lang="en-US" sz="1600" dirty="0"/>
          </a:p>
          <a:p>
            <a:pPr marL="0" indent="0">
              <a:buNone/>
            </a:pPr>
            <a:r>
              <a:rPr lang="en-US" sz="1600" dirty="0">
                <a:hlinkClick r:id="rId4"/>
              </a:rPr>
              <a:t>https://medium.com/better-programming/understanding-promises-in-javascript-13d99df067c1</a:t>
            </a:r>
            <a:endParaRPr lang="en-US" sz="1600" dirty="0"/>
          </a:p>
          <a:p>
            <a:pPr marL="0" indent="0">
              <a:buNone/>
            </a:pPr>
            <a:r>
              <a:rPr lang="en-US" sz="1600" dirty="0">
                <a:hlinkClick r:id="rId5"/>
              </a:rPr>
              <a:t>http://callbackhell.com/</a:t>
            </a:r>
            <a:endParaRPr lang="en-US" sz="1600" dirty="0"/>
          </a:p>
          <a:p>
            <a:pPr marL="0" indent="0">
              <a:buNone/>
            </a:pPr>
            <a:r>
              <a:rPr lang="en-US" sz="1600" dirty="0">
                <a:hlinkClick r:id="rId6"/>
              </a:rPr>
              <a:t>https://medium.com/javascript-in-plain-english/async-await-javascript-5038668ec6eb</a:t>
            </a:r>
            <a:endParaRPr lang="en-US" sz="1600" dirty="0"/>
          </a:p>
          <a:p>
            <a:pPr marL="0" indent="0">
              <a:buNone/>
            </a:pPr>
            <a:r>
              <a:rPr lang="en-US" sz="1600" dirty="0">
                <a:hlinkClick r:id="rId7"/>
              </a:rPr>
              <a:t>https://medium.com/jsninja/normal-function-vs-arrow-function-in-javascript-9a07e63420c5</a:t>
            </a:r>
            <a:endParaRPr lang="en-US" sz="1600" dirty="0"/>
          </a:p>
          <a:p>
            <a:r>
              <a:rPr lang="en-US" sz="2000" dirty="0"/>
              <a:t> </a:t>
            </a:r>
            <a:r>
              <a:rPr lang="en-US" sz="2000" b="1" dirty="0"/>
              <a:t>Course</a:t>
            </a:r>
            <a:r>
              <a:rPr lang="en-US" sz="2000" dirty="0"/>
              <a:t>: </a:t>
            </a:r>
            <a:r>
              <a:rPr lang="en-US" sz="2000" dirty="0">
                <a:hlinkClick r:id="rId8"/>
              </a:rPr>
              <a:t>JS – Getting Started</a:t>
            </a:r>
            <a:endParaRPr lang="en-US" sz="2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Lecture 8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/>
              <a:t>08/10/2020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72698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297" y="1510748"/>
            <a:ext cx="8600660" cy="46154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the core concepts of React. Be able to create a simple UI using react. 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https://medium.com/@cgcrutch18/stateful-vs-stateless-react-components-13f647f7fc4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https://medium.jonasbandi.net/hosting-multiple-react-applications-on-the-same-document-c887df1a1fcd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https://reactjs.org/tutorial/tutorial.html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5"/>
              </a:rPr>
              <a:t>https://reactpatterns.com/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6"/>
              </a:rPr>
              <a:t>https://github.com/facebook/create-react-app</a:t>
            </a:r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Course</a:t>
            </a:r>
            <a:r>
              <a:rPr lang="en-US" dirty="0"/>
              <a:t>: </a:t>
            </a:r>
            <a:r>
              <a:rPr lang="en-US" dirty="0">
                <a:hlinkClick r:id="rId7"/>
              </a:rPr>
              <a:t>React – Getting Started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Lecture 8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/>
              <a:t>08/10/2020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13091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SE10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SE10 slides.thmx</Template>
  <TotalTime>3239</TotalTime>
  <Words>199</Words>
  <Application>Microsoft Macintosh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SE10 slides</vt:lpstr>
      <vt:lpstr>Advanced Web Design</vt:lpstr>
      <vt:lpstr>Today’s topics: Advanced JS &amp; React</vt:lpstr>
      <vt:lpstr>React</vt:lpstr>
    </vt:vector>
  </TitlesOfParts>
  <Company>St Andrews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– Chapter 1</dc:title>
  <dc:creator>Ian Sommerville</dc:creator>
  <cp:lastModifiedBy>z1092</cp:lastModifiedBy>
  <cp:revision>216</cp:revision>
  <dcterms:created xsi:type="dcterms:W3CDTF">2009-12-29T10:39:27Z</dcterms:created>
  <dcterms:modified xsi:type="dcterms:W3CDTF">2020-10-08T15:35:50Z</dcterms:modified>
</cp:coreProperties>
</file>